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pt-BR"/>
    </a:defPPr>
    <a:lvl1pPr marL="0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>
        <p:scale>
          <a:sx n="50" d="100"/>
          <a:sy n="50" d="100"/>
        </p:scale>
        <p:origin x="36" y="-6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16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7586" y="1217661"/>
            <a:ext cx="6249080" cy="249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8700863" y="587827"/>
            <a:ext cx="23698426" cy="450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TÍTULO: CONFIN - CONTROLE FINANCEIRO PESSOAL E COMPARTILHADO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6000" dirty="0">
                <a:solidFill>
                  <a:schemeClr val="bg1"/>
                </a:solidFill>
              </a:rPr>
              <a:t>Autores: </a:t>
            </a:r>
            <a:r>
              <a:rPr lang="pt-BR" sz="6000" b="1" dirty="0">
                <a:solidFill>
                  <a:schemeClr val="bg1"/>
                </a:solidFill>
              </a:rPr>
              <a:t>Edmar </a:t>
            </a:r>
            <a:r>
              <a:rPr lang="pt-BR" sz="6000" b="1" dirty="0" err="1">
                <a:solidFill>
                  <a:schemeClr val="bg1"/>
                </a:solidFill>
              </a:rPr>
              <a:t>Antonio</a:t>
            </a:r>
            <a:r>
              <a:rPr lang="pt-BR" sz="6000" b="1" dirty="0">
                <a:solidFill>
                  <a:schemeClr val="bg1"/>
                </a:solidFill>
              </a:rPr>
              <a:t> da Costa Junior ¹</a:t>
            </a:r>
          </a:p>
          <a:p>
            <a:r>
              <a:rPr lang="pt-BR" sz="6000" dirty="0">
                <a:solidFill>
                  <a:schemeClr val="bg1"/>
                </a:solidFill>
              </a:rPr>
              <a:t>Orientador(a): </a:t>
            </a:r>
            <a:r>
              <a:rPr lang="pt-BR" sz="6000" b="1" dirty="0">
                <a:solidFill>
                  <a:schemeClr val="bg1"/>
                </a:solidFill>
              </a:rPr>
              <a:t>Prof. Esp. Dheyson Wildny Cruz Souza ²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83391" y="5123391"/>
            <a:ext cx="295755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DE INFORMAÇÃO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383391" y="8070319"/>
            <a:ext cx="140960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RESUMO</a:t>
            </a:r>
          </a:p>
          <a:p>
            <a:endParaRPr lang="pt-BR" sz="3600" dirty="0"/>
          </a:p>
          <a:p>
            <a:pPr algn="just"/>
            <a:r>
              <a:rPr lang="pt-BR" sz="4800" dirty="0"/>
              <a:t>"O princípio da Educação financeira é: saber como ganhar, gastar, poupar e investir seu dinheiro para melhorar a sua qualidade de vida." (SILVA, 2013, p.6), para isso é necessário ter em mãos um controle que permita tal gerenciamento, e é justamente o intuito da ferramenta desenvolvida.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6797562" y="8070319"/>
            <a:ext cx="14096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OBJETIVOS</a:t>
            </a:r>
          </a:p>
          <a:p>
            <a:endParaRPr lang="pt-BR" sz="3600" dirty="0"/>
          </a:p>
          <a:p>
            <a:pPr algn="just"/>
            <a:r>
              <a:rPr lang="pt-BR" sz="4800" dirty="0"/>
              <a:t>Auxiliar no gerenciamento e controle financeiro oferecendo recursos capazes de viabilizar uma análise financeira e acompanhamento das atividades inerentes, afim de auxiliar a tomada de decisões com base em demonstrativos financeiros e notificações.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361619" y="15562221"/>
            <a:ext cx="1409609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TECNOLOGIAS UTILIZADAS</a:t>
            </a:r>
          </a:p>
          <a:p>
            <a:endParaRPr lang="pt-BR" sz="3600" dirty="0"/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C# 6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SQL SERVER 2016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VISUAL STUDIO 2015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.NET FRAMEWORK 4.5.2 / ASP.NET MVC 5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ASP.NET Web API 5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SIGNALR 4 (comunicação em tempo real)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 err="1"/>
              <a:t>SimpleInjector</a:t>
            </a:r>
            <a:r>
              <a:rPr lang="pt-BR" sz="4800" dirty="0"/>
              <a:t> 4 (</a:t>
            </a:r>
            <a:r>
              <a:rPr lang="pt-BR" sz="4800" dirty="0" err="1"/>
              <a:t>Dependency</a:t>
            </a:r>
            <a:r>
              <a:rPr lang="pt-BR" sz="4800" dirty="0"/>
              <a:t> </a:t>
            </a:r>
            <a:r>
              <a:rPr lang="pt-BR" sz="4800" dirty="0" err="1"/>
              <a:t>Injection</a:t>
            </a:r>
            <a:r>
              <a:rPr lang="pt-BR" sz="4800" dirty="0"/>
              <a:t>)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HTML 5/ CSS 3/ JS/ </a:t>
            </a:r>
            <a:r>
              <a:rPr lang="pt-BR" sz="4800" dirty="0" err="1"/>
              <a:t>Jquery</a:t>
            </a:r>
            <a:r>
              <a:rPr lang="pt-BR" sz="4800" dirty="0"/>
              <a:t> 2.1/ Materialize v.0.100.1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Microsoft </a:t>
            </a:r>
            <a:r>
              <a:rPr lang="pt-BR" sz="4800" dirty="0" err="1"/>
              <a:t>Azure</a:t>
            </a:r>
            <a:r>
              <a:rPr lang="pt-BR" sz="4800" dirty="0"/>
              <a:t> (</a:t>
            </a:r>
            <a:r>
              <a:rPr lang="pt-BR" sz="4800" dirty="0" err="1"/>
              <a:t>cloud</a:t>
            </a:r>
            <a:r>
              <a:rPr lang="pt-BR" sz="4800" dirty="0"/>
              <a:t> </a:t>
            </a:r>
            <a:r>
              <a:rPr lang="pt-BR" sz="4800" dirty="0" err="1"/>
              <a:t>computing</a:t>
            </a:r>
            <a:r>
              <a:rPr lang="pt-BR" sz="4800" dirty="0"/>
              <a:t>) 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775790" y="15562221"/>
            <a:ext cx="14096095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CONCLUSÃO</a:t>
            </a:r>
          </a:p>
          <a:p>
            <a:endParaRPr lang="pt-BR" sz="3600" dirty="0"/>
          </a:p>
          <a:p>
            <a:pPr algn="just"/>
            <a:r>
              <a:rPr lang="pt-BR" sz="4800" dirty="0"/>
              <a:t>O ConFin é uma excelente ferramenta gratuita para gerenciamento, controle, acompanhamento e compartilhamento de contas conjuntas. A partir de seus demonstrativos financeiros e funcionalidades fica muito mais fácil administrar suas atividades e tomar decisões preventivas ou corretivas de acordo com seus demonstrativos referente as finanças pessoais. Para ter acesso ao site basta acessar o link abaixo, cadastrar-se e começar a utilizar os recursos disponíveis.</a:t>
            </a:r>
          </a:p>
          <a:p>
            <a:pPr algn="just"/>
            <a:r>
              <a:rPr lang="pt-BR" sz="4800" b="1" dirty="0"/>
              <a:t>http://confin.azurewebsites.net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61618" y="24346385"/>
            <a:ext cx="1409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TELAS DO PROJETO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61617" y="35898769"/>
            <a:ext cx="2951026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PRINCIPAIS REFERÊNCIAS BIBLIOGRÁFICAS</a:t>
            </a:r>
          </a:p>
          <a:p>
            <a:endParaRPr lang="pt-BR" sz="3600" dirty="0"/>
          </a:p>
          <a:p>
            <a:pPr algn="just"/>
            <a:r>
              <a:rPr lang="pt-BR" sz="4800" dirty="0"/>
              <a:t>SILVA, </a:t>
            </a:r>
            <a:r>
              <a:rPr lang="pt-BR" sz="4800" dirty="0" err="1"/>
              <a:t>Marineuza</a:t>
            </a:r>
            <a:r>
              <a:rPr lang="pt-BR" sz="4800" dirty="0"/>
              <a:t> B. L. Educação financeira para pessoa física. Salvador - BA: SEBRAE. 2013</a:t>
            </a:r>
            <a:endParaRPr lang="pt-BR" sz="1000" dirty="0"/>
          </a:p>
          <a:p>
            <a:pPr algn="just"/>
            <a:endParaRPr lang="pt-BR" sz="4800" dirty="0"/>
          </a:p>
          <a:p>
            <a:pPr algn="just"/>
            <a:r>
              <a:rPr lang="pt-BR" sz="4800" dirty="0"/>
              <a:t>GRIFFIN, Michael P. </a:t>
            </a:r>
            <a:r>
              <a:rPr lang="pt-BR" sz="4800" b="1" dirty="0"/>
              <a:t>Contabilidade e finanças. </a:t>
            </a:r>
            <a:r>
              <a:rPr lang="pt-BR" sz="4800" dirty="0"/>
              <a:t>Tradução Giovanna Matte, </a:t>
            </a:r>
            <a:r>
              <a:rPr lang="pt-BR" sz="4800" dirty="0" err="1"/>
              <a:t>Giuliana</a:t>
            </a:r>
            <a:r>
              <a:rPr lang="pt-BR" sz="4800" dirty="0"/>
              <a:t> </a:t>
            </a:r>
            <a:r>
              <a:rPr lang="pt-BR" sz="4800" dirty="0" err="1"/>
              <a:t>Castorino</a:t>
            </a:r>
            <a:r>
              <a:rPr lang="pt-BR" sz="4800" dirty="0"/>
              <a:t>. São Paulo: Saraiva 2012</a:t>
            </a:r>
          </a:p>
          <a:p>
            <a:pPr algn="just"/>
            <a:endParaRPr lang="pt-BR" sz="4800" dirty="0"/>
          </a:p>
          <a:p>
            <a:pPr algn="just"/>
            <a:r>
              <a:rPr lang="pt-BR" sz="4800" dirty="0"/>
              <a:t>Lotar, Alfredo. Programando com ASP.NET MVC. São Paulo: NOVATEC, 2011.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61617" y="41193720"/>
            <a:ext cx="29510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¹ - Graduando(s) de 2017 do curso de Sistemas de Informação, da Universidade de Franca.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² - Professor(a) Orientador(a) do curso de Sistemas de Informação, da Universidade de Franca.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413" y="25299986"/>
            <a:ext cx="12134394" cy="5563534"/>
          </a:xfrm>
          <a:prstGeom prst="rect">
            <a:avLst/>
          </a:prstGeom>
        </p:spPr>
      </p:pic>
      <p:pic>
        <p:nvPicPr>
          <p:cNvPr id="27" name="Imagem 26"/>
          <p:cNvPicPr/>
          <p:nvPr/>
        </p:nvPicPr>
        <p:blipFill>
          <a:blip r:embed="rId5"/>
          <a:stretch>
            <a:fillRect/>
          </a:stretch>
        </p:blipFill>
        <p:spPr>
          <a:xfrm>
            <a:off x="20890394" y="31061781"/>
            <a:ext cx="9997728" cy="377585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394" y="25299986"/>
            <a:ext cx="9991725" cy="5695444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3449" y="31071580"/>
            <a:ext cx="12110358" cy="375056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391" y="25297790"/>
            <a:ext cx="7004436" cy="95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376</Words>
  <Application>Microsoft Office PowerPoint</Application>
  <PresentationFormat>Personalizar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Dheyson Wildny</dc:creator>
  <cp:lastModifiedBy>EDMAR ANTONIO DA COSTA JUNIOR</cp:lastModifiedBy>
  <cp:revision>33</cp:revision>
  <dcterms:created xsi:type="dcterms:W3CDTF">2016-10-28T02:19:30Z</dcterms:created>
  <dcterms:modified xsi:type="dcterms:W3CDTF">2017-11-01T12:25:03Z</dcterms:modified>
</cp:coreProperties>
</file>